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jN2TcdgcPwUiIGjlIYFkfHfM30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nl-N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sp>
        <p:nvSpPr>
          <p:cNvPr id="88" name="Google Shape;88;p1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Maandag 16 januari 2023</a:t>
            </a:r>
            <a:endParaRPr/>
          </a:p>
        </p:txBody>
      </p:sp>
      <p:sp>
        <p:nvSpPr>
          <p:cNvPr id="89" name="Google Shape;89;p1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Governance klooz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van twee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/>
          <p:nvPr>
            <p:ph type="title"/>
          </p:nvPr>
        </p:nvSpPr>
        <p:spPr>
          <a:xfrm>
            <a:off x="607795" y="355106"/>
            <a:ext cx="11584205" cy="649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Calibri"/>
              <a:buNone/>
            </a:pPr>
            <a:r>
              <a:rPr b="1" lang="nl-NL">
                <a:solidFill>
                  <a:srgbClr val="595959"/>
                </a:solidFill>
              </a:rPr>
              <a:t>Experiment klooz - [naam]  			</a:t>
            </a:r>
            <a:endParaRPr b="1">
              <a:solidFill>
                <a:srgbClr val="595959"/>
              </a:solidFill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07795" y="2902421"/>
            <a:ext cx="2248663" cy="708511"/>
          </a:xfrm>
          <a:prstGeom prst="rect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</a:pPr>
            <a:r>
              <a:rPr b="0" i="0" lang="nl-NL" sz="1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PARTNERS</a:t>
            </a:r>
            <a:endParaRPr b="0" i="0" sz="16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607796" y="3839953"/>
            <a:ext cx="2248800" cy="699600"/>
          </a:xfrm>
          <a:prstGeom prst="rect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</a:pPr>
            <a:r>
              <a:rPr lang="nl-NL" sz="16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VERMOEDELIJKE START</a:t>
            </a:r>
            <a:endParaRPr b="0" i="0" sz="16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627671" y="4723073"/>
            <a:ext cx="2228799" cy="606068"/>
          </a:xfrm>
          <a:prstGeom prst="rect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6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607795" y="5558162"/>
            <a:ext cx="2248662" cy="606068"/>
          </a:xfrm>
          <a:prstGeom prst="rect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607796" y="1131143"/>
            <a:ext cx="2248676" cy="752713"/>
          </a:xfrm>
          <a:prstGeom prst="rect">
            <a:avLst/>
          </a:prstGeom>
          <a:noFill/>
          <a:ln cap="flat" cmpd="sng" w="38100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None/>
            </a:pPr>
            <a:r>
              <a:rPr b="0" i="0" lang="nl-NL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TITEL + </a:t>
            </a:r>
            <a:r>
              <a:rPr lang="nl-NL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THEMA </a:t>
            </a:r>
            <a:endParaRPr/>
          </a:p>
          <a:p>
            <a:pPr indent="0" lvl="0" marL="0" marR="0" rtl="0" algn="ctr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None/>
            </a:pPr>
            <a:r>
              <a:rPr b="0" i="0" lang="nl-NL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(IL, VE, C, DLT en LP)</a:t>
            </a:r>
            <a:endParaRPr/>
          </a:p>
        </p:txBody>
      </p:sp>
      <p:cxnSp>
        <p:nvCxnSpPr>
          <p:cNvPr id="97" name="Google Shape;97;p1"/>
          <p:cNvCxnSpPr/>
          <p:nvPr/>
        </p:nvCxnSpPr>
        <p:spPr>
          <a:xfrm>
            <a:off x="3279468" y="1131143"/>
            <a:ext cx="0" cy="5062650"/>
          </a:xfrm>
          <a:prstGeom prst="straightConnector1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8" name="Google Shape;98;p1"/>
          <p:cNvCxnSpPr/>
          <p:nvPr/>
        </p:nvCxnSpPr>
        <p:spPr>
          <a:xfrm rot="10800000">
            <a:off x="3279468" y="1837067"/>
            <a:ext cx="8522444" cy="0"/>
          </a:xfrm>
          <a:prstGeom prst="straightConnector1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9" name="Google Shape;99;p1"/>
          <p:cNvCxnSpPr/>
          <p:nvPr/>
        </p:nvCxnSpPr>
        <p:spPr>
          <a:xfrm rot="10800000">
            <a:off x="3287857" y="2825350"/>
            <a:ext cx="8522444" cy="0"/>
          </a:xfrm>
          <a:prstGeom prst="straightConnector1">
            <a:avLst/>
          </a:prstGeom>
          <a:noFill/>
          <a:ln cap="flat" cmpd="sng" w="38100">
            <a:solidFill>
              <a:srgbClr val="3A3838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0" name="Google Shape;100;p1"/>
          <p:cNvCxnSpPr/>
          <p:nvPr/>
        </p:nvCxnSpPr>
        <p:spPr>
          <a:xfrm rot="10800000">
            <a:off x="3247565" y="3700833"/>
            <a:ext cx="8522444" cy="0"/>
          </a:xfrm>
          <a:prstGeom prst="straightConnector1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" name="Google Shape;101;p1"/>
          <p:cNvCxnSpPr/>
          <p:nvPr/>
        </p:nvCxnSpPr>
        <p:spPr>
          <a:xfrm rot="10800000">
            <a:off x="3279468" y="4619498"/>
            <a:ext cx="8522444" cy="0"/>
          </a:xfrm>
          <a:prstGeom prst="straightConnector1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2" name="Google Shape;102;p1"/>
          <p:cNvCxnSpPr/>
          <p:nvPr/>
        </p:nvCxnSpPr>
        <p:spPr>
          <a:xfrm rot="10800000">
            <a:off x="3279468" y="5531000"/>
            <a:ext cx="8522444" cy="0"/>
          </a:xfrm>
          <a:prstGeom prst="straightConnector1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3" name="Google Shape;103;p1"/>
          <p:cNvSpPr txBox="1"/>
          <p:nvPr/>
        </p:nvSpPr>
        <p:spPr>
          <a:xfrm>
            <a:off x="607795" y="2010570"/>
            <a:ext cx="2268552" cy="708375"/>
          </a:xfrm>
          <a:prstGeom prst="rect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607795" y="2010568"/>
            <a:ext cx="2268552" cy="708377"/>
          </a:xfrm>
          <a:prstGeom prst="rect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</a:pPr>
            <a:r>
              <a:rPr b="0" i="0" lang="nl-NL" sz="1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OMSCHRIJVING</a:t>
            </a:r>
            <a:endParaRPr b="0" i="0" sz="16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627672" y="4723073"/>
            <a:ext cx="2228785" cy="606068"/>
          </a:xfrm>
          <a:prstGeom prst="rect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6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627685" y="4723073"/>
            <a:ext cx="2228774" cy="606068"/>
          </a:xfrm>
          <a:prstGeom prst="rect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00"/>
              <a:buFont typeface="Arial"/>
              <a:buNone/>
            </a:pPr>
            <a:r>
              <a:rPr lang="nl-NL" sz="6433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WICKED PROBLEMS</a:t>
            </a:r>
            <a:endParaRPr sz="6433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400"/>
              <a:buFont typeface="Arial"/>
              <a:buNone/>
            </a:pPr>
            <a:r>
              <a:rPr lang="nl-NL" sz="6433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nl-NL" sz="6433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MART SOLUTION </a:t>
            </a:r>
            <a:endParaRPr sz="6433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7500"/>
              <a:buFont typeface="Arial"/>
              <a:buNone/>
            </a:pPr>
            <a:r>
              <a:t/>
            </a:r>
            <a:endParaRPr sz="16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607796" y="5558158"/>
            <a:ext cx="2257200" cy="606000"/>
          </a:xfrm>
          <a:prstGeom prst="rect">
            <a:avLst/>
          </a:prstGeom>
          <a:noFill/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</a:pPr>
            <a:r>
              <a:rPr b="0" i="0" lang="nl-NL" sz="1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DOEL EN  IMPACT </a:t>
            </a:r>
            <a:endParaRPr b="0" i="0" sz="16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3461105" y="1971165"/>
            <a:ext cx="8196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l-NL" sz="1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[aan te passen bv. Inrichting van een (twee)wekelijkse markt met lokale en eetbare producten op de stroopsite van Borgloon. Onderzoek naar mogelijkheid tot digitale bestelling voor pakket op afhaaldag. ]</a:t>
            </a:r>
            <a:endParaRPr/>
          </a:p>
        </p:txBody>
      </p:sp>
      <p:sp>
        <p:nvSpPr>
          <p:cNvPr id="109" name="Google Shape;109;p1"/>
          <p:cNvSpPr txBox="1"/>
          <p:nvPr/>
        </p:nvSpPr>
        <p:spPr>
          <a:xfrm>
            <a:off x="3446799" y="2950977"/>
            <a:ext cx="82587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[aan te passen bv. CIAGO, dienst toerisme, dienst economie, lokale producenten, stuurgroep markt, dienst ondernemen Tongeren,…]</a:t>
            </a:r>
            <a:endParaRPr sz="180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 txBox="1"/>
          <p:nvPr/>
        </p:nvSpPr>
        <p:spPr>
          <a:xfrm flipH="1">
            <a:off x="3464508" y="3906224"/>
            <a:ext cx="83055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[aan te passen bv. Maandag 11 april – stroopfeesten]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 txBox="1"/>
          <p:nvPr/>
        </p:nvSpPr>
        <p:spPr>
          <a:xfrm flipH="1">
            <a:off x="3446900" y="4758881"/>
            <a:ext cx="83634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[aan te passen bv. Duurzaam forum voor lokale producten rekening houdend met klant die op andere momenten wil afhalen. ]</a:t>
            </a:r>
            <a:endParaRPr/>
          </a:p>
        </p:txBody>
      </p:sp>
      <p:sp>
        <p:nvSpPr>
          <p:cNvPr id="112" name="Google Shape;112;p1"/>
          <p:cNvSpPr txBox="1"/>
          <p:nvPr/>
        </p:nvSpPr>
        <p:spPr>
          <a:xfrm>
            <a:off x="3461104" y="1143278"/>
            <a:ext cx="825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[aan te passen vb. Boerenmarkt – IL, DLT en VE – Valerie]</a:t>
            </a:r>
            <a:endParaRPr/>
          </a:p>
        </p:txBody>
      </p:sp>
      <p:sp>
        <p:nvSpPr>
          <p:cNvPr id="113" name="Google Shape;113;p1"/>
          <p:cNvSpPr txBox="1"/>
          <p:nvPr/>
        </p:nvSpPr>
        <p:spPr>
          <a:xfrm flipH="1">
            <a:off x="3446665" y="5598827"/>
            <a:ext cx="5079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[aan te passen bv. Platform korte keten, netwerk lokale producenten, toename innovatief gebruik stroopsite]</a:t>
            </a:r>
            <a:endParaRPr/>
          </a:p>
        </p:txBody>
      </p:sp>
      <p:pic>
        <p:nvPicPr>
          <p:cNvPr id="114" name="Google Shape;11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13255" y="52369"/>
            <a:ext cx="1902545" cy="70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72950" y="6036825"/>
            <a:ext cx="3028950" cy="54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2023-02-03T11:02:37Z</dcterms:created>
  <dc:creator>Loes Ory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95379a6-efcb-4855-97e0-03c6be785496_Enabled">
    <vt:lpwstr>true</vt:lpwstr>
  </property>
  <property fmtid="{D5CDD505-2E9C-101B-9397-08002B2CF9AE}" pid="3" name="MSIP_Label_f95379a6-efcb-4855-97e0-03c6be785496_SetDate">
    <vt:lpwstr>2023-02-06T14:45:03Z</vt:lpwstr>
  </property>
  <property fmtid="{D5CDD505-2E9C-101B-9397-08002B2CF9AE}" pid="4" name="MSIP_Label_f95379a6-efcb-4855-97e0-03c6be785496_Method">
    <vt:lpwstr>Standard</vt:lpwstr>
  </property>
  <property fmtid="{D5CDD505-2E9C-101B-9397-08002B2CF9AE}" pid="5" name="MSIP_Label_f95379a6-efcb-4855-97e0-03c6be785496_Name">
    <vt:lpwstr>f95379a6-efcb-4855-97e0-03c6be785496</vt:lpwstr>
  </property>
  <property fmtid="{D5CDD505-2E9C-101B-9397-08002B2CF9AE}" pid="6" name="MSIP_Label_f95379a6-efcb-4855-97e0-03c6be785496_SiteId">
    <vt:lpwstr>0bff66c5-45db-46ed-8b81-87959e069b90</vt:lpwstr>
  </property>
  <property fmtid="{D5CDD505-2E9C-101B-9397-08002B2CF9AE}" pid="7" name="MSIP_Label_f95379a6-efcb-4855-97e0-03c6be785496_ActionId">
    <vt:lpwstr>f43619d2-a2b2-414e-b03f-be782f21ca48</vt:lpwstr>
  </property>
  <property fmtid="{D5CDD505-2E9C-101B-9397-08002B2CF9AE}" pid="8" name="MSIP_Label_f95379a6-efcb-4855-97e0-03c6be785496_ContentBits">
    <vt:lpwstr>0</vt:lpwstr>
  </property>
</Properties>
</file>